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21" r:id="rId2"/>
    <p:sldId id="722" r:id="rId3"/>
    <p:sldId id="724" r:id="rId4"/>
    <p:sldId id="723" r:id="rId5"/>
    <p:sldId id="720" r:id="rId6"/>
    <p:sldId id="72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9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08477-96FC-8314-7CDB-7DCE94B4B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61AEC-E3D4-0B70-0B1F-D7611206AD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2A2C3-6F3C-A258-649C-5B6BDDA32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E6A84-AC86-6AF0-2C3C-3DC181F27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4761C-F460-73B1-B997-31EEF53FD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3872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898D9-5E5F-DEB8-9586-B303EF3F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1DEB21-AC67-6218-698E-0167DAF53C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4726B-9B29-41AD-EBD1-FA2BFB971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25BB4-1195-7FC2-B153-C386FD7B5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F2153-8752-9773-584A-3AD0CDF54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440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DD99B-E1C0-442B-03B9-7FD137929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25A011-E232-2D5A-F1A1-0220196EF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BBC41-CAF0-FD7F-94C0-3DF532D72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82C17-9D05-40CB-71E5-AC79647EC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943E6-5D0D-8086-7636-CC8E97A72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1920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1"/>
            <a:ext cx="11379200" cy="67382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Title Text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6400" y="889000"/>
            <a:ext cx="11379200" cy="5588000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>
            <a:lvl1pPr>
              <a:defRPr lang="en-US" sz="2400" smtClean="0"/>
            </a:lvl1pPr>
            <a:lvl2pPr>
              <a:defRPr lang="en-US" sz="2133" smtClean="0"/>
            </a:lvl2pPr>
            <a:lvl3pPr>
              <a:defRPr lang="en-US" sz="1867" smtClean="0"/>
            </a:lvl3pPr>
            <a:lvl4pPr>
              <a:defRPr lang="en-US" sz="1600" smtClean="0"/>
            </a:lvl4pPr>
            <a:lvl5pPr>
              <a:defRPr lang="en-US" sz="1467" dirty="0"/>
            </a:lvl5pPr>
          </a:lstStyle>
          <a:p>
            <a:pPr lvl="0">
              <a:buFontTx/>
              <a:buBlip>
                <a:blip r:embed="rId2"/>
              </a:buBlip>
            </a:pPr>
            <a:r>
              <a:rPr lang="en-US" dirty="0"/>
              <a:t>Click to edit Master text styles</a:t>
            </a:r>
          </a:p>
          <a:p>
            <a:pPr lvl="1">
              <a:buFontTx/>
              <a:buBlip>
                <a:blip r:embed="rId2"/>
              </a:buBlip>
            </a:pPr>
            <a:r>
              <a:rPr lang="en-US" dirty="0"/>
              <a:t>Second level</a:t>
            </a:r>
          </a:p>
          <a:p>
            <a:pPr lvl="2">
              <a:buFontTx/>
              <a:buBlip>
                <a:blip r:embed="rId2"/>
              </a:buBlip>
            </a:pPr>
            <a:r>
              <a:rPr lang="en-US" dirty="0"/>
              <a:t>Third level</a:t>
            </a:r>
          </a:p>
          <a:p>
            <a:pPr lvl="3">
              <a:buFontTx/>
              <a:buBlip>
                <a:blip r:embed="rId2"/>
              </a:buBlip>
            </a:pPr>
            <a:r>
              <a:rPr lang="en-US" dirty="0"/>
              <a:t>Fourth level</a:t>
            </a:r>
          </a:p>
          <a:p>
            <a:pPr lvl="4">
              <a:buFontTx/>
              <a:buBlip>
                <a:blip r:embed="rId2"/>
              </a:buBlip>
            </a:pPr>
            <a:r>
              <a:rPr lang="en-US" dirty="0"/>
              <a:t>Fifth level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333331" y="633676"/>
            <a:ext cx="11525339" cy="144093"/>
            <a:chOff x="249998" y="488319"/>
            <a:chExt cx="8644004" cy="108070"/>
          </a:xfrm>
        </p:grpSpPr>
        <p:sp>
          <p:nvSpPr>
            <p:cNvPr id="18" name="Parallelogram 2"/>
            <p:cNvSpPr/>
            <p:nvPr/>
          </p:nvSpPr>
          <p:spPr>
            <a:xfrm>
              <a:off x="249998" y="488320"/>
              <a:ext cx="8585221" cy="108069"/>
            </a:xfrm>
            <a:custGeom>
              <a:avLst/>
              <a:gdLst/>
              <a:ahLst/>
              <a:cxnLst/>
              <a:rect l="l" t="t" r="r" b="b"/>
              <a:pathLst>
                <a:path w="8585221" h="108069">
                  <a:moveTo>
                    <a:pt x="48252" y="0"/>
                  </a:moveTo>
                  <a:lnTo>
                    <a:pt x="79398" y="0"/>
                  </a:lnTo>
                  <a:lnTo>
                    <a:pt x="48099" y="42519"/>
                  </a:lnTo>
                  <a:lnTo>
                    <a:pt x="8554075" y="42519"/>
                  </a:lnTo>
                  <a:lnTo>
                    <a:pt x="8566173" y="42519"/>
                  </a:lnTo>
                  <a:lnTo>
                    <a:pt x="8585221" y="42519"/>
                  </a:lnTo>
                  <a:lnTo>
                    <a:pt x="8536969" y="108069"/>
                  </a:lnTo>
                  <a:lnTo>
                    <a:pt x="8505823" y="108069"/>
                  </a:lnTo>
                  <a:lnTo>
                    <a:pt x="8537122" y="65550"/>
                  </a:lnTo>
                  <a:lnTo>
                    <a:pt x="31146" y="65550"/>
                  </a:lnTo>
                  <a:lnTo>
                    <a:pt x="22248" y="65550"/>
                  </a:lnTo>
                  <a:lnTo>
                    <a:pt x="0" y="655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4A66A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19" name="Parallelogram 2"/>
            <p:cNvSpPr/>
            <p:nvPr/>
          </p:nvSpPr>
          <p:spPr>
            <a:xfrm rot="10800000" flipH="1" flipV="1">
              <a:off x="308781" y="488319"/>
              <a:ext cx="8585221" cy="108069"/>
            </a:xfrm>
            <a:custGeom>
              <a:avLst/>
              <a:gdLst/>
              <a:ahLst/>
              <a:cxnLst/>
              <a:rect l="l" t="t" r="r" b="b"/>
              <a:pathLst>
                <a:path w="8585221" h="108069">
                  <a:moveTo>
                    <a:pt x="48252" y="0"/>
                  </a:moveTo>
                  <a:lnTo>
                    <a:pt x="79398" y="0"/>
                  </a:lnTo>
                  <a:lnTo>
                    <a:pt x="48099" y="42519"/>
                  </a:lnTo>
                  <a:lnTo>
                    <a:pt x="8554075" y="42519"/>
                  </a:lnTo>
                  <a:lnTo>
                    <a:pt x="8566173" y="42519"/>
                  </a:lnTo>
                  <a:lnTo>
                    <a:pt x="8585221" y="42519"/>
                  </a:lnTo>
                  <a:lnTo>
                    <a:pt x="8536969" y="108069"/>
                  </a:lnTo>
                  <a:lnTo>
                    <a:pt x="8505823" y="108069"/>
                  </a:lnTo>
                  <a:lnTo>
                    <a:pt x="8537122" y="65550"/>
                  </a:lnTo>
                  <a:lnTo>
                    <a:pt x="31146" y="65550"/>
                  </a:lnTo>
                  <a:lnTo>
                    <a:pt x="22248" y="65550"/>
                  </a:lnTo>
                  <a:lnTo>
                    <a:pt x="0" y="655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4A66A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</p:grpSp>
    </p:spTree>
    <p:extLst>
      <p:ext uri="{BB962C8B-B14F-4D97-AF65-F5344CB8AC3E}">
        <p14:creationId xmlns:p14="http://schemas.microsoft.com/office/powerpoint/2010/main" val="2887409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A2D01-12BC-B613-4011-0183576B3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BD50D-3431-E940-4249-6D73C8ECC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A9EDA-A28A-A429-AB88-79E2F45C2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1A3CC-C131-3309-C948-5A82ACA3B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66025-53D0-0603-DA47-41ADEACC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1319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911BB-7FEB-DB15-2122-F1DB20DF4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D96B4-8A67-D39E-33FC-4472FCF0A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217F9-F352-98E9-1608-6E00E6098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E2091-2CB5-B377-87D8-59128DA9D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AEF38-6030-7C35-C11C-3C981DE14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219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4D67D-BF39-8CA1-437F-B458F64A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7388C-4110-FB49-A729-F7D2B88360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AFE04-B737-D734-8D55-A0AC255575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F950B6-2115-50D1-0666-654970414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FBAD6-C171-3B34-641C-EF967B89E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6C2A72-C22C-9177-1921-942A1CA1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177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8FC27-B50E-90D6-41EF-4D569D53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AEB73-190F-58BC-F087-763949D08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7CAD24-D42B-28D5-60E1-D259D20BD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28F55E-716C-5C3E-B0A2-D7D90E82C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E3562-D7F1-C829-8E61-E20F6E24B6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A9967F-DABD-D49B-3D08-71FB30BAD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F324F0-203C-F671-15DD-C6029157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62130-9B10-2D6A-2A79-812D1AD78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992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95C1-A64C-8BB6-0BE4-46ECC3178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821D0D-4862-4304-C1B5-53B321872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FC6B-6E8A-BE1A-158B-DABEA8A98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F2500E-42BD-0245-DBA2-866E8DECF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452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F95B85-B0A1-FC26-2E6F-C071F7907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D71689-FD1B-A589-339A-9C1892BD1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7C68E-FBFE-86D7-55B1-91029A7F3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3757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2E250-2311-EF2C-D571-DC00FDB11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191FB-D638-D97A-A070-E8D73CEE3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E843F-031F-3759-AA5B-87DD973D20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8A929-36A8-F9E3-DC3E-118E50D06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D63E1-1381-375F-092B-6D22EEA36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27FED-9A95-8DD6-5DE4-472D1C18C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6797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2EF95-82DB-6A31-92D0-1CE749DDD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88992D-F382-4A2D-EAA8-7C2209174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6EBE-1030-AAE2-56EB-5E3DAE12C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E94A06-7222-002E-A15F-25537A0F0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BC1455-AA6B-7669-7799-A742C1498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C5F525-32A4-EE42-9B2A-0FD7D4FE4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613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CFD356-2C01-38C9-59D8-24767B093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A129C-695E-2AF4-EC51-C0FFD2D61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B1769-6159-18CC-CDEE-7BF3FF78B4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F7B5F-F094-460D-9634-DDBACB9B3391}" type="datetimeFigureOut">
              <a:rPr lang="en-IN" smtClean="0"/>
              <a:t>21-03-2023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D5FD6-C247-3CCA-FFE2-BB4744F128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9AFACB-7A60-96A4-61B7-2F7FEA4157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764D4-B91E-4AF1-A288-832966029B8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670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521492" y="751759"/>
            <a:ext cx="0" cy="608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"/>
            <a:ext cx="8358714" cy="673820"/>
          </a:xfrm>
        </p:spPr>
        <p:txBody>
          <a:bodyPr>
            <a:normAutofit/>
          </a:bodyPr>
          <a:lstStyle/>
          <a:p>
            <a:pPr fontAlgn="ctr"/>
            <a:r>
              <a:rPr lang="en-US" sz="2400" b="0" i="0" u="none" strike="noStrike" dirty="0">
                <a:effectLst/>
                <a:latin typeface="Tahoma" panose="020B0604030504040204" pitchFamily="34" charset="0"/>
              </a:rPr>
              <a:t>Lighting-Surface-Kennal_HPG14_Direct-to-surface.rfa</a:t>
            </a:r>
            <a:endParaRPr lang="en-IN" sz="2400" dirty="0">
              <a:latin typeface="Arial" panose="020B060402020202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078080" y="2930867"/>
            <a:ext cx="1153796" cy="3160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Input from PDF</a:t>
            </a:r>
            <a:endParaRPr lang="en-IN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928103" y="6502427"/>
            <a:ext cx="1453749" cy="32517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Catalogue Dimension</a:t>
            </a:r>
            <a:endParaRPr lang="en-IN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8652229" y="6502427"/>
            <a:ext cx="1501839" cy="32649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BIM Model Dimension</a:t>
            </a:r>
            <a:endParaRPr lang="en-IN" dirty="0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9845979" y="1129635"/>
            <a:ext cx="1561034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 Meta Data</a:t>
            </a:r>
            <a:endParaRPr lang="en-IN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740146" y="2929747"/>
            <a:ext cx="995188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</a:t>
            </a:r>
            <a:endParaRPr lang="en-IN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641207" y="6282011"/>
            <a:ext cx="1760570" cy="54691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067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Catalogue dimension and 3D model dimension is matching</a:t>
            </a:r>
            <a:endParaRPr lang="en-IN" sz="1067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ED573C-7D79-5BDA-89A2-6AA581698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4" b="89757" l="2684" r="92346">
                        <a14:foregroundMark x1="6660" y1="61725" x2="6660" y2="61725"/>
                        <a14:foregroundMark x1="43539" y1="87601" x2="44135" y2="87601"/>
                        <a14:foregroundMark x1="92445" y1="69811" x2="92445" y2="69811"/>
                        <a14:foregroundMark x1="29324" y1="89218" x2="29324" y2="89218"/>
                        <a14:foregroundMark x1="31213" y1="89757" x2="31213" y2="89757"/>
                        <a14:foregroundMark x1="74950" y1="88679" x2="74950" y2="88679"/>
                        <a14:foregroundMark x1="75249" y1="88679" x2="75249" y2="88679"/>
                        <a14:foregroundMark x1="75249" y1="89218" x2="75249" y2="89218"/>
                        <a14:foregroundMark x1="74751" y1="89218" x2="75944" y2="88679"/>
                        <a14:foregroundMark x1="3976" y1="63881" x2="3976" y2="63881"/>
                        <a14:foregroundMark x1="3678" y1="63612" x2="3678" y2="63612"/>
                        <a14:foregroundMark x1="3579" y1="66307" x2="3579" y2="66307"/>
                        <a14:foregroundMark x1="3579" y1="69003" x2="3579" y2="69003"/>
                        <a14:foregroundMark x1="3976" y1="66577" x2="3976" y2="66577"/>
                        <a14:foregroundMark x1="4076" y1="63612" x2="4076" y2="63612"/>
                        <a14:foregroundMark x1="4076" y1="61186" x2="3877" y2="66038"/>
                        <a14:foregroundMark x1="3877" y1="68194" x2="3877" y2="66038"/>
                        <a14:foregroundMark x1="3882" y1="68194" x2="3777" y2="65768"/>
                        <a14:foregroundMark x1="3976" y1="70350" x2="3917" y2="69003"/>
                        <a14:foregroundMark x1="3678" y1="66577" x2="3678" y2="66577"/>
                        <a14:foregroundMark x1="3380" y1="67385" x2="3380" y2="67385"/>
                        <a14:foregroundMark x1="3877" y1="69003" x2="3877" y2="69003"/>
                        <a14:foregroundMark x1="3877" y1="66038" x2="3877" y2="66038"/>
                        <a14:foregroundMark x1="3579" y1="67116" x2="3579" y2="67116"/>
                        <a14:foregroundMark x1="3777" y1="60647" x2="3777" y2="60647"/>
                        <a14:foregroundMark x1="4175" y1="60108" x2="4175" y2="60108"/>
                        <a14:foregroundMark x1="4175" y1="59569" x2="4175" y2="59569"/>
                        <a14:foregroundMark x1="4076" y1="60108" x2="3579" y2="62803"/>
                        <a14:foregroundMark x1="3777" y1="63073" x2="4274" y2="60108"/>
                        <a14:foregroundMark x1="4175" y1="59569" x2="4374" y2="61456"/>
                        <a14:foregroundMark x1="4573" y1="66846" x2="3877" y2="64690"/>
                        <a14:foregroundMark x1="4175" y1="67925" x2="4175" y2="67925"/>
                        <a14:foregroundMark x1="3877" y1="67925" x2="3877" y2="67925"/>
                        <a14:foregroundMark x1="3777" y1="67925" x2="3777" y2="67925"/>
                        <a14:foregroundMark x1="3579" y1="67925" x2="3579" y2="67925"/>
                        <a14:foregroundMark x1="3479" y1="66577" x2="3479" y2="66577"/>
                        <a14:foregroundMark x1="3479" y1="66577" x2="3479" y2="66577"/>
                        <a14:foregroundMark x1="3678" y1="69272" x2="3678" y2="69272"/>
                        <a14:foregroundMark x1="3231" y1="68194" x2="3579" y2="66307"/>
                        <a14:foregroundMark x1="3877" y1="69811" x2="3777" y2="69272"/>
                        <a14:foregroundMark x1="3603" y1="69003" x2="3479" y2="70350"/>
                        <a14:foregroundMark x1="3976" y1="64960" x2="3678" y2="68194"/>
                        <a14:foregroundMark x1="3777" y1="70889" x2="3777" y2="70889"/>
                        <a14:foregroundMark x1="3777" y1="70081" x2="3777" y2="70081"/>
                        <a14:foregroundMark x1="3678" y1="70620" x2="3678" y2="70620"/>
                        <a14:foregroundMark x1="3678" y1="71429" x2="3678" y2="71429"/>
                        <a14:foregroundMark x1="3579" y1="71698" x2="3579" y2="71698"/>
                        <a14:foregroundMark x1="3479" y1="70350" x2="3479" y2="70350"/>
                        <a14:foregroundMark x1="3479" y1="70350" x2="3479" y2="70889"/>
                        <a14:foregroundMark x1="3579" y1="71159" x2="3579" y2="71159"/>
                        <a14:backgroundMark x1="3398" y1="59569" x2="4076" y2="53369"/>
                        <a14:backgroundMark x1="4771" y1="44205" x2="3202" y2="59009"/>
                        <a14:backgroundMark x1="3444" y1="59569" x2="5169" y2="46900"/>
                        <a14:backgroundMark x1="2908" y1="70350" x2="2881" y2="69953"/>
                        <a14:backgroundMark x1="3678" y1="81671" x2="2982" y2="71429"/>
                        <a14:backgroundMark x1="2882" y1="70632" x2="2860" y2="69939"/>
                        <a14:backgroundMark x1="3181" y1="80054" x2="2907" y2="71429"/>
                        <a14:backgroundMark x1="2719" y1="72052" x2="2286" y2="80863"/>
                        <a14:backgroundMark x1="2777" y1="70889" x2="2738" y2="71679"/>
                        <a14:backgroundMark x1="2824" y1="69916" x2="2803" y2="70350"/>
                        <a14:backgroundMark x1="3201" y1="71429" x2="3181" y2="72237"/>
                        <a14:backgroundMark x1="3545" y1="71429" x2="3280" y2="78706"/>
                        <a14:backgroundMark x1="74851" y1="93261" x2="77038" y2="89488"/>
                        <a14:backgroundMark x1="75772" y1="89488" x2="77634" y2="90296"/>
                        <a14:backgroundMark x1="75434" y1="91081" x2="77932" y2="89218"/>
                        <a14:backgroundMark x1="73956" y1="92183" x2="74153" y2="92036"/>
                        <a14:backgroundMark x1="77038" y1="92183" x2="75446" y2="91021"/>
                        <a14:backgroundMark x1="95427" y1="65499" x2="95527" y2="69272"/>
                        <a14:backgroundMark x1="3280" y1="71159" x2="3280" y2="71159"/>
                        <a14:backgroundMark x1="2982" y1="68194" x2="2982" y2="69003"/>
                        <a14:backgroundMark x1="3479" y1="73046" x2="2584" y2="668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982" y="1168578"/>
            <a:ext cx="3433990" cy="12664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49136F-41F5-25B8-E119-89CF11B430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42" t="5323"/>
          <a:stretch/>
        </p:blipFill>
        <p:spPr>
          <a:xfrm>
            <a:off x="97444" y="3341215"/>
            <a:ext cx="5362625" cy="28000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FE7B16-9AAF-177B-0B1F-6487BA7BE3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3789" y="1236703"/>
            <a:ext cx="2803414" cy="15707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EFF4F4-2A79-A0B7-B5B9-1B691CC5CA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8457" y="3481432"/>
            <a:ext cx="2149342" cy="77850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0702F8-6DA6-67E2-3D60-E6A5DBC140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0452" y="4436066"/>
            <a:ext cx="2023804" cy="20684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0DEB7BB-5F01-9952-939F-5D10296652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14503" y="1661072"/>
            <a:ext cx="3380053" cy="448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4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521492" y="751759"/>
            <a:ext cx="0" cy="608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"/>
            <a:ext cx="8358714" cy="673820"/>
          </a:xfrm>
        </p:spPr>
        <p:txBody>
          <a:bodyPr>
            <a:normAutofit/>
          </a:bodyPr>
          <a:lstStyle/>
          <a:p>
            <a:pPr fontAlgn="ctr"/>
            <a:r>
              <a:rPr lang="en-US" sz="2400" b="0" i="0" u="none" strike="noStrike" dirty="0">
                <a:effectLst/>
                <a:latin typeface="Tahoma" panose="020B0604030504040204" pitchFamily="34" charset="0"/>
              </a:rPr>
              <a:t>Lighting-Surface-Kennal_HPG14_PendentMount.rfa</a:t>
            </a:r>
            <a:endParaRPr lang="en-IN" sz="2400" dirty="0">
              <a:latin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00FA49B-2768-C7C3-9F4A-030F43CE9778}"/>
              </a:ext>
            </a:extLst>
          </p:cNvPr>
          <p:cNvSpPr txBox="1">
            <a:spLocks/>
          </p:cNvSpPr>
          <p:nvPr/>
        </p:nvSpPr>
        <p:spPr>
          <a:xfrm>
            <a:off x="2078080" y="2930867"/>
            <a:ext cx="1153796" cy="3160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Input from PDF</a:t>
            </a:r>
            <a:endParaRPr lang="en-IN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726970-AA5B-EFA7-05E3-19D60FEF4F17}"/>
              </a:ext>
            </a:extLst>
          </p:cNvPr>
          <p:cNvSpPr txBox="1">
            <a:spLocks/>
          </p:cNvSpPr>
          <p:nvPr/>
        </p:nvSpPr>
        <p:spPr>
          <a:xfrm>
            <a:off x="1928103" y="6502427"/>
            <a:ext cx="1453749" cy="32517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Catalogue Dimension</a:t>
            </a:r>
            <a:endParaRPr lang="en-IN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4C955-99A2-3047-F389-C6A23AD9E96F}"/>
              </a:ext>
            </a:extLst>
          </p:cNvPr>
          <p:cNvSpPr txBox="1">
            <a:spLocks/>
          </p:cNvSpPr>
          <p:nvPr/>
        </p:nvSpPr>
        <p:spPr>
          <a:xfrm>
            <a:off x="8652229" y="6502427"/>
            <a:ext cx="1501839" cy="32649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BIM Model Dimension</a:t>
            </a:r>
            <a:endParaRPr lang="en-IN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E82199C-C258-DCCE-AED3-49A30FF85A1D}"/>
              </a:ext>
            </a:extLst>
          </p:cNvPr>
          <p:cNvSpPr txBox="1">
            <a:spLocks/>
          </p:cNvSpPr>
          <p:nvPr/>
        </p:nvSpPr>
        <p:spPr>
          <a:xfrm>
            <a:off x="9845979" y="1129635"/>
            <a:ext cx="1561034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 Meta Data</a:t>
            </a:r>
            <a:endParaRPr lang="en-IN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5144DF0-8ED0-0FE8-5FEC-2FA506491EED}"/>
              </a:ext>
            </a:extLst>
          </p:cNvPr>
          <p:cNvSpPr txBox="1">
            <a:spLocks/>
          </p:cNvSpPr>
          <p:nvPr/>
        </p:nvSpPr>
        <p:spPr>
          <a:xfrm>
            <a:off x="6740146" y="2929747"/>
            <a:ext cx="995188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</a:t>
            </a:r>
            <a:endParaRPr lang="en-IN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CA03E8-FF7A-E80B-3693-FFF1F0257196}"/>
              </a:ext>
            </a:extLst>
          </p:cNvPr>
          <p:cNvSpPr txBox="1">
            <a:spLocks/>
          </p:cNvSpPr>
          <p:nvPr/>
        </p:nvSpPr>
        <p:spPr>
          <a:xfrm>
            <a:off x="4641207" y="6282011"/>
            <a:ext cx="1760570" cy="54691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067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Catalogue dimension and 3D model dimension is matching</a:t>
            </a:r>
            <a:endParaRPr lang="en-IN" sz="1067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EA41262-09EB-C7D7-74E6-414258814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4" b="89757" l="2684" r="92346">
                        <a14:foregroundMark x1="6660" y1="61725" x2="6660" y2="61725"/>
                        <a14:foregroundMark x1="43539" y1="87601" x2="44135" y2="87601"/>
                        <a14:foregroundMark x1="92445" y1="69811" x2="92445" y2="69811"/>
                        <a14:foregroundMark x1="29324" y1="89218" x2="29324" y2="89218"/>
                        <a14:foregroundMark x1="31213" y1="89757" x2="31213" y2="89757"/>
                        <a14:foregroundMark x1="74950" y1="88679" x2="74950" y2="88679"/>
                        <a14:foregroundMark x1="75249" y1="88679" x2="75249" y2="88679"/>
                        <a14:foregroundMark x1="75249" y1="89218" x2="75249" y2="89218"/>
                        <a14:foregroundMark x1="74751" y1="89218" x2="75944" y2="88679"/>
                        <a14:foregroundMark x1="3976" y1="63881" x2="3976" y2="63881"/>
                        <a14:foregroundMark x1="3678" y1="63612" x2="3678" y2="63612"/>
                        <a14:foregroundMark x1="3579" y1="66307" x2="3579" y2="66307"/>
                        <a14:foregroundMark x1="3579" y1="69003" x2="3579" y2="69003"/>
                        <a14:foregroundMark x1="3976" y1="66577" x2="3976" y2="66577"/>
                        <a14:foregroundMark x1="4076" y1="63612" x2="4076" y2="63612"/>
                        <a14:foregroundMark x1="4076" y1="61186" x2="3877" y2="66038"/>
                        <a14:foregroundMark x1="3877" y1="68194" x2="3877" y2="66038"/>
                        <a14:foregroundMark x1="3882" y1="68194" x2="3777" y2="65768"/>
                        <a14:foregroundMark x1="3976" y1="70350" x2="3917" y2="69003"/>
                        <a14:foregroundMark x1="3678" y1="66577" x2="3678" y2="66577"/>
                        <a14:foregroundMark x1="3380" y1="67385" x2="3380" y2="67385"/>
                        <a14:foregroundMark x1="3877" y1="69003" x2="3877" y2="69003"/>
                        <a14:foregroundMark x1="3877" y1="66038" x2="3877" y2="66038"/>
                        <a14:foregroundMark x1="3579" y1="67116" x2="3579" y2="67116"/>
                        <a14:foregroundMark x1="3777" y1="60647" x2="3777" y2="60647"/>
                        <a14:foregroundMark x1="4175" y1="60108" x2="4175" y2="60108"/>
                        <a14:foregroundMark x1="4175" y1="59569" x2="4175" y2="59569"/>
                        <a14:foregroundMark x1="4076" y1="60108" x2="3579" y2="62803"/>
                        <a14:foregroundMark x1="3777" y1="63073" x2="4274" y2="60108"/>
                        <a14:foregroundMark x1="4175" y1="59569" x2="4374" y2="61456"/>
                        <a14:foregroundMark x1="4573" y1="66846" x2="3877" y2="64690"/>
                        <a14:foregroundMark x1="4175" y1="67925" x2="4175" y2="67925"/>
                        <a14:foregroundMark x1="3877" y1="67925" x2="3877" y2="67925"/>
                        <a14:foregroundMark x1="3777" y1="67925" x2="3777" y2="67925"/>
                        <a14:foregroundMark x1="3579" y1="67925" x2="3579" y2="67925"/>
                        <a14:foregroundMark x1="3479" y1="66577" x2="3479" y2="66577"/>
                        <a14:foregroundMark x1="3479" y1="66577" x2="3479" y2="66577"/>
                        <a14:foregroundMark x1="3678" y1="69272" x2="3678" y2="69272"/>
                        <a14:foregroundMark x1="3231" y1="68194" x2="3579" y2="66307"/>
                        <a14:foregroundMark x1="3877" y1="69811" x2="3777" y2="69272"/>
                        <a14:foregroundMark x1="3603" y1="69003" x2="3479" y2="70350"/>
                        <a14:foregroundMark x1="3976" y1="64960" x2="3678" y2="68194"/>
                        <a14:foregroundMark x1="3777" y1="70889" x2="3777" y2="70889"/>
                        <a14:foregroundMark x1="3777" y1="70081" x2="3777" y2="70081"/>
                        <a14:foregroundMark x1="3678" y1="70620" x2="3678" y2="70620"/>
                        <a14:foregroundMark x1="3678" y1="71429" x2="3678" y2="71429"/>
                        <a14:foregroundMark x1="3579" y1="71698" x2="3579" y2="71698"/>
                        <a14:foregroundMark x1="3479" y1="70350" x2="3479" y2="70350"/>
                        <a14:foregroundMark x1="3479" y1="70350" x2="3479" y2="70889"/>
                        <a14:foregroundMark x1="3579" y1="71159" x2="3579" y2="71159"/>
                        <a14:backgroundMark x1="3398" y1="59569" x2="4076" y2="53369"/>
                        <a14:backgroundMark x1="4771" y1="44205" x2="3202" y2="59009"/>
                        <a14:backgroundMark x1="3444" y1="59569" x2="5169" y2="46900"/>
                        <a14:backgroundMark x1="2908" y1="70350" x2="2881" y2="69953"/>
                        <a14:backgroundMark x1="3678" y1="81671" x2="2982" y2="71429"/>
                        <a14:backgroundMark x1="2882" y1="70632" x2="2860" y2="69939"/>
                        <a14:backgroundMark x1="3181" y1="80054" x2="2907" y2="71429"/>
                        <a14:backgroundMark x1="2719" y1="72052" x2="2286" y2="80863"/>
                        <a14:backgroundMark x1="2777" y1="70889" x2="2738" y2="71679"/>
                        <a14:backgroundMark x1="2824" y1="69916" x2="2803" y2="70350"/>
                        <a14:backgroundMark x1="3201" y1="71429" x2="3181" y2="72237"/>
                        <a14:backgroundMark x1="3545" y1="71429" x2="3280" y2="78706"/>
                        <a14:backgroundMark x1="74851" y1="93261" x2="77038" y2="89488"/>
                        <a14:backgroundMark x1="75772" y1="89488" x2="77634" y2="90296"/>
                        <a14:backgroundMark x1="75434" y1="91081" x2="77932" y2="89218"/>
                        <a14:backgroundMark x1="73956" y1="92183" x2="74153" y2="92036"/>
                        <a14:backgroundMark x1="77038" y1="92183" x2="75446" y2="91021"/>
                        <a14:backgroundMark x1="95427" y1="65499" x2="95527" y2="69272"/>
                        <a14:backgroundMark x1="3280" y1="71159" x2="3280" y2="71159"/>
                        <a14:backgroundMark x1="2982" y1="68194" x2="2982" y2="69003"/>
                        <a14:backgroundMark x1="3479" y1="73046" x2="2584" y2="668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982" y="1168578"/>
            <a:ext cx="3433990" cy="126641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EB9CC7D-1BCF-24FA-0066-1EB190B5A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578" y="3351564"/>
            <a:ext cx="3250038" cy="304625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E0FDBCA-4C38-69FB-8F7E-C53EA12A0C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5705" y="743051"/>
            <a:ext cx="2486924" cy="217337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0CB205C-B531-7A23-3494-81A25D197A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0475" y="3715586"/>
            <a:ext cx="2792772" cy="231821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EB116D5-618A-257C-B477-1E97D64B99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1417" y="1606351"/>
            <a:ext cx="3529190" cy="46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79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2E1F80F6-42C0-2C28-F1AC-6D06849E21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7" r="2298"/>
          <a:stretch/>
        </p:blipFill>
        <p:spPr>
          <a:xfrm>
            <a:off x="6126141" y="4437364"/>
            <a:ext cx="2160156" cy="222764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5521492" y="751759"/>
            <a:ext cx="0" cy="608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399" y="1"/>
            <a:ext cx="9164321" cy="673820"/>
          </a:xfrm>
        </p:spPr>
        <p:txBody>
          <a:bodyPr>
            <a:noAutofit/>
          </a:bodyPr>
          <a:lstStyle/>
          <a:p>
            <a:pPr fontAlgn="ctr"/>
            <a:r>
              <a:rPr lang="en-US" sz="2400" b="0" i="0" u="none" strike="noStrike" dirty="0">
                <a:effectLst/>
                <a:latin typeface="Tahoma" panose="020B0604030504040204" pitchFamily="34" charset="0"/>
              </a:rPr>
              <a:t>Lighting-Surface-Kennal_HPG14_QuickMountSystem.rfa</a:t>
            </a:r>
            <a:endParaRPr lang="en-IN" sz="2400" dirty="0">
              <a:latin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323B9C-A201-BAE5-E613-2994E312238B}"/>
              </a:ext>
            </a:extLst>
          </p:cNvPr>
          <p:cNvSpPr txBox="1">
            <a:spLocks/>
          </p:cNvSpPr>
          <p:nvPr/>
        </p:nvSpPr>
        <p:spPr>
          <a:xfrm>
            <a:off x="2078080" y="2930867"/>
            <a:ext cx="1153796" cy="3160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Input from PDF</a:t>
            </a:r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C37E09-A90F-1804-EFFA-81392A808A6D}"/>
              </a:ext>
            </a:extLst>
          </p:cNvPr>
          <p:cNvSpPr txBox="1">
            <a:spLocks/>
          </p:cNvSpPr>
          <p:nvPr/>
        </p:nvSpPr>
        <p:spPr>
          <a:xfrm>
            <a:off x="1928103" y="6502427"/>
            <a:ext cx="1453749" cy="32517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Catalogue Dimension</a:t>
            </a:r>
            <a:endParaRPr lang="en-IN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ACCFCF-76F6-6439-4BF7-8B5313581F96}"/>
              </a:ext>
            </a:extLst>
          </p:cNvPr>
          <p:cNvSpPr txBox="1">
            <a:spLocks/>
          </p:cNvSpPr>
          <p:nvPr/>
        </p:nvSpPr>
        <p:spPr>
          <a:xfrm>
            <a:off x="8652229" y="6502427"/>
            <a:ext cx="1501839" cy="32649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BIM Model Dimension</a:t>
            </a:r>
            <a:endParaRPr lang="en-IN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047340-E5FE-91E8-F873-912433CCA18D}"/>
              </a:ext>
            </a:extLst>
          </p:cNvPr>
          <p:cNvSpPr txBox="1">
            <a:spLocks/>
          </p:cNvSpPr>
          <p:nvPr/>
        </p:nvSpPr>
        <p:spPr>
          <a:xfrm>
            <a:off x="9845979" y="1129635"/>
            <a:ext cx="1561034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 Meta Data</a:t>
            </a:r>
            <a:endParaRPr lang="en-IN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1A3E6DC-1687-93C5-A19B-6711B32D678B}"/>
              </a:ext>
            </a:extLst>
          </p:cNvPr>
          <p:cNvSpPr txBox="1">
            <a:spLocks/>
          </p:cNvSpPr>
          <p:nvPr/>
        </p:nvSpPr>
        <p:spPr>
          <a:xfrm>
            <a:off x="6740146" y="2929747"/>
            <a:ext cx="995188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</a:t>
            </a:r>
            <a:endParaRPr lang="en-IN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D7511B-A952-A89A-E9E0-612B5F644ED3}"/>
              </a:ext>
            </a:extLst>
          </p:cNvPr>
          <p:cNvSpPr txBox="1">
            <a:spLocks/>
          </p:cNvSpPr>
          <p:nvPr/>
        </p:nvSpPr>
        <p:spPr>
          <a:xfrm>
            <a:off x="4641207" y="6282011"/>
            <a:ext cx="1760570" cy="54691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067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Catalogue dimension and 3D model dimension is matching</a:t>
            </a:r>
            <a:endParaRPr lang="en-IN" sz="1067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81D4128-9BF7-C1F7-305E-245745D03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04" b="89757" l="2684" r="92346">
                        <a14:foregroundMark x1="6660" y1="61725" x2="6660" y2="61725"/>
                        <a14:foregroundMark x1="43539" y1="87601" x2="44135" y2="87601"/>
                        <a14:foregroundMark x1="92445" y1="69811" x2="92445" y2="69811"/>
                        <a14:foregroundMark x1="29324" y1="89218" x2="29324" y2="89218"/>
                        <a14:foregroundMark x1="31213" y1="89757" x2="31213" y2="89757"/>
                        <a14:foregroundMark x1="74950" y1="88679" x2="74950" y2="88679"/>
                        <a14:foregroundMark x1="75249" y1="88679" x2="75249" y2="88679"/>
                        <a14:foregroundMark x1="75249" y1="89218" x2="75249" y2="89218"/>
                        <a14:foregroundMark x1="74751" y1="89218" x2="75944" y2="88679"/>
                        <a14:foregroundMark x1="3976" y1="63881" x2="3976" y2="63881"/>
                        <a14:foregroundMark x1="3678" y1="63612" x2="3678" y2="63612"/>
                        <a14:foregroundMark x1="3579" y1="66307" x2="3579" y2="66307"/>
                        <a14:foregroundMark x1="3579" y1="69003" x2="3579" y2="69003"/>
                        <a14:foregroundMark x1="3976" y1="66577" x2="3976" y2="66577"/>
                        <a14:foregroundMark x1="4076" y1="63612" x2="4076" y2="63612"/>
                        <a14:foregroundMark x1="4076" y1="61186" x2="3877" y2="66038"/>
                        <a14:foregroundMark x1="3877" y1="68194" x2="3877" y2="66038"/>
                        <a14:foregroundMark x1="3882" y1="68194" x2="3777" y2="65768"/>
                        <a14:foregroundMark x1="3976" y1="70350" x2="3917" y2="69003"/>
                        <a14:foregroundMark x1="3678" y1="66577" x2="3678" y2="66577"/>
                        <a14:foregroundMark x1="3380" y1="67385" x2="3380" y2="67385"/>
                        <a14:foregroundMark x1="3877" y1="69003" x2="3877" y2="69003"/>
                        <a14:foregroundMark x1="3877" y1="66038" x2="3877" y2="66038"/>
                        <a14:foregroundMark x1="3579" y1="67116" x2="3579" y2="67116"/>
                        <a14:foregroundMark x1="3777" y1="60647" x2="3777" y2="60647"/>
                        <a14:foregroundMark x1="4175" y1="60108" x2="4175" y2="60108"/>
                        <a14:foregroundMark x1="4175" y1="59569" x2="4175" y2="59569"/>
                        <a14:foregroundMark x1="4076" y1="60108" x2="3579" y2="62803"/>
                        <a14:foregroundMark x1="3777" y1="63073" x2="4274" y2="60108"/>
                        <a14:foregroundMark x1="4175" y1="59569" x2="4374" y2="61456"/>
                        <a14:foregroundMark x1="4573" y1="66846" x2="3877" y2="64690"/>
                        <a14:foregroundMark x1="4175" y1="67925" x2="4175" y2="67925"/>
                        <a14:foregroundMark x1="3877" y1="67925" x2="3877" y2="67925"/>
                        <a14:foregroundMark x1="3777" y1="67925" x2="3777" y2="67925"/>
                        <a14:foregroundMark x1="3579" y1="67925" x2="3579" y2="67925"/>
                        <a14:foregroundMark x1="3479" y1="66577" x2="3479" y2="66577"/>
                        <a14:foregroundMark x1="3479" y1="66577" x2="3479" y2="66577"/>
                        <a14:foregroundMark x1="3678" y1="69272" x2="3678" y2="69272"/>
                        <a14:foregroundMark x1="3231" y1="68194" x2="3579" y2="66307"/>
                        <a14:foregroundMark x1="3877" y1="69811" x2="3777" y2="69272"/>
                        <a14:foregroundMark x1="3603" y1="69003" x2="3479" y2="70350"/>
                        <a14:foregroundMark x1="3976" y1="64960" x2="3678" y2="68194"/>
                        <a14:foregroundMark x1="3777" y1="70889" x2="3777" y2="70889"/>
                        <a14:foregroundMark x1="3777" y1="70081" x2="3777" y2="70081"/>
                        <a14:foregroundMark x1="3678" y1="70620" x2="3678" y2="70620"/>
                        <a14:foregroundMark x1="3678" y1="71429" x2="3678" y2="71429"/>
                        <a14:foregroundMark x1="3579" y1="71698" x2="3579" y2="71698"/>
                        <a14:foregroundMark x1="3479" y1="70350" x2="3479" y2="70350"/>
                        <a14:foregroundMark x1="3479" y1="70350" x2="3479" y2="70889"/>
                        <a14:foregroundMark x1="3579" y1="71159" x2="3579" y2="71159"/>
                        <a14:backgroundMark x1="3398" y1="59569" x2="4076" y2="53369"/>
                        <a14:backgroundMark x1="4771" y1="44205" x2="3202" y2="59009"/>
                        <a14:backgroundMark x1="3444" y1="59569" x2="5169" y2="46900"/>
                        <a14:backgroundMark x1="2908" y1="70350" x2="2881" y2="69953"/>
                        <a14:backgroundMark x1="3678" y1="81671" x2="2982" y2="71429"/>
                        <a14:backgroundMark x1="2882" y1="70632" x2="2860" y2="69939"/>
                        <a14:backgroundMark x1="3181" y1="80054" x2="2907" y2="71429"/>
                        <a14:backgroundMark x1="2719" y1="72052" x2="2286" y2="80863"/>
                        <a14:backgroundMark x1="2777" y1="70889" x2="2738" y2="71679"/>
                        <a14:backgroundMark x1="2824" y1="69916" x2="2803" y2="70350"/>
                        <a14:backgroundMark x1="3201" y1="71429" x2="3181" y2="72237"/>
                        <a14:backgroundMark x1="3545" y1="71429" x2="3280" y2="78706"/>
                        <a14:backgroundMark x1="74851" y1="93261" x2="77038" y2="89488"/>
                        <a14:backgroundMark x1="75772" y1="89488" x2="77634" y2="90296"/>
                        <a14:backgroundMark x1="75434" y1="91081" x2="77932" y2="89218"/>
                        <a14:backgroundMark x1="73956" y1="92183" x2="74153" y2="92036"/>
                        <a14:backgroundMark x1="77038" y1="92183" x2="75446" y2="91021"/>
                        <a14:backgroundMark x1="95427" y1="65499" x2="95527" y2="69272"/>
                        <a14:backgroundMark x1="3280" y1="71159" x2="3280" y2="71159"/>
                        <a14:backgroundMark x1="2982" y1="68194" x2="2982" y2="69003"/>
                        <a14:backgroundMark x1="3479" y1="73046" x2="2584" y2="668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982" y="1168578"/>
            <a:ext cx="3433990" cy="12664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14DFFB-FDCF-95C0-8453-49F520412A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43" t="4914"/>
          <a:stretch/>
        </p:blipFill>
        <p:spPr>
          <a:xfrm>
            <a:off x="16611" y="3350407"/>
            <a:ext cx="5484365" cy="275583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2CCC711-472F-524A-D4E2-63F8BF1C1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8934" y="1052435"/>
            <a:ext cx="3137366" cy="16681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DC8A7A-8F58-D083-8662-D506B2FC1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9203" y="3422729"/>
            <a:ext cx="2487878" cy="8704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DD49202-6EB0-07EF-B325-A169E3C474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6300" y="1608085"/>
            <a:ext cx="3291363" cy="43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9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521492" y="751759"/>
            <a:ext cx="0" cy="608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"/>
            <a:ext cx="8358714" cy="673820"/>
          </a:xfrm>
        </p:spPr>
        <p:txBody>
          <a:bodyPr>
            <a:normAutofit/>
          </a:bodyPr>
          <a:lstStyle/>
          <a:p>
            <a:pPr fontAlgn="ctr"/>
            <a:r>
              <a:rPr lang="en-US" sz="2400" b="0" i="0" u="none" strike="noStrike" dirty="0">
                <a:effectLst/>
                <a:latin typeface="Tahoma" panose="020B0604030504040204" pitchFamily="34" charset="0"/>
              </a:rPr>
              <a:t>Lighting-Surface-Kennal_HPG14_TrunnionKit.rfa</a:t>
            </a:r>
            <a:endParaRPr lang="en-IN" sz="2400" dirty="0">
              <a:latin typeface="Arial" panose="020B060402020202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864F0B4-20E7-C10D-500A-233AC6184F25}"/>
              </a:ext>
            </a:extLst>
          </p:cNvPr>
          <p:cNvSpPr txBox="1">
            <a:spLocks/>
          </p:cNvSpPr>
          <p:nvPr/>
        </p:nvSpPr>
        <p:spPr>
          <a:xfrm>
            <a:off x="2078080" y="2930867"/>
            <a:ext cx="1153796" cy="3160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Input from PDF</a:t>
            </a:r>
            <a:endParaRPr lang="en-IN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FAF1D84-0822-6238-5384-8A80EEBDD41A}"/>
              </a:ext>
            </a:extLst>
          </p:cNvPr>
          <p:cNvSpPr txBox="1">
            <a:spLocks/>
          </p:cNvSpPr>
          <p:nvPr/>
        </p:nvSpPr>
        <p:spPr>
          <a:xfrm>
            <a:off x="1928103" y="6502427"/>
            <a:ext cx="1453749" cy="32517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Catalogue Dimension</a:t>
            </a:r>
            <a:endParaRPr lang="en-IN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98CECB77-61C1-7B93-CCB8-DBE6871DCAF5}"/>
              </a:ext>
            </a:extLst>
          </p:cNvPr>
          <p:cNvSpPr txBox="1">
            <a:spLocks/>
          </p:cNvSpPr>
          <p:nvPr/>
        </p:nvSpPr>
        <p:spPr>
          <a:xfrm>
            <a:off x="8652229" y="6502427"/>
            <a:ext cx="1501839" cy="32649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BIM Model Dimension</a:t>
            </a:r>
            <a:endParaRPr lang="en-IN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F8A258E-1E25-41BD-CE68-68DD4D7F18AB}"/>
              </a:ext>
            </a:extLst>
          </p:cNvPr>
          <p:cNvSpPr txBox="1">
            <a:spLocks/>
          </p:cNvSpPr>
          <p:nvPr/>
        </p:nvSpPr>
        <p:spPr>
          <a:xfrm>
            <a:off x="9845979" y="1129635"/>
            <a:ext cx="1561034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 Meta Data</a:t>
            </a:r>
            <a:endParaRPr lang="en-IN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10C5E0E-4EDD-950C-394C-C7D507BABDCA}"/>
              </a:ext>
            </a:extLst>
          </p:cNvPr>
          <p:cNvSpPr txBox="1">
            <a:spLocks/>
          </p:cNvSpPr>
          <p:nvPr/>
        </p:nvSpPr>
        <p:spPr>
          <a:xfrm>
            <a:off x="6740146" y="2929747"/>
            <a:ext cx="995188" cy="3172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defPPr>
              <a:defRPr lang="en-US"/>
            </a:defPPr>
            <a:lvl1pPr defTabSz="685783">
              <a:lnSpc>
                <a:spcPct val="100000"/>
              </a:lnSpc>
              <a:spcBef>
                <a:spcPct val="0"/>
              </a:spcBef>
              <a:buNone/>
              <a:defRPr sz="1067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/>
            <a:r>
              <a:rPr lang="en-US" dirty="0"/>
              <a:t>BIM Model</a:t>
            </a:r>
            <a:endParaRPr lang="en-IN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29D2FE8-17D8-B68A-30C4-D7CEE66D1EB3}"/>
              </a:ext>
            </a:extLst>
          </p:cNvPr>
          <p:cNvSpPr txBox="1">
            <a:spLocks/>
          </p:cNvSpPr>
          <p:nvPr/>
        </p:nvSpPr>
        <p:spPr>
          <a:xfrm>
            <a:off x="4641207" y="6282011"/>
            <a:ext cx="1760570" cy="54691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121920" tIns="60960" rIns="121920" bIns="60960" rtlCol="0" anchor="b">
            <a:no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067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Catalogue dimension and 3D model dimension is matching</a:t>
            </a:r>
            <a:endParaRPr lang="en-IN" sz="1067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C170670-63B3-B505-84F7-2037174AE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4" b="89757" l="2684" r="92346">
                        <a14:foregroundMark x1="6660" y1="61725" x2="6660" y2="61725"/>
                        <a14:foregroundMark x1="43539" y1="87601" x2="44135" y2="87601"/>
                        <a14:foregroundMark x1="92445" y1="69811" x2="92445" y2="69811"/>
                        <a14:foregroundMark x1="29324" y1="89218" x2="29324" y2="89218"/>
                        <a14:foregroundMark x1="31213" y1="89757" x2="31213" y2="89757"/>
                        <a14:foregroundMark x1="74950" y1="88679" x2="74950" y2="88679"/>
                        <a14:foregroundMark x1="75249" y1="88679" x2="75249" y2="88679"/>
                        <a14:foregroundMark x1="75249" y1="89218" x2="75249" y2="89218"/>
                        <a14:foregroundMark x1="74751" y1="89218" x2="75944" y2="88679"/>
                        <a14:foregroundMark x1="3976" y1="63881" x2="3976" y2="63881"/>
                        <a14:foregroundMark x1="3678" y1="63612" x2="3678" y2="63612"/>
                        <a14:foregroundMark x1="3579" y1="66307" x2="3579" y2="66307"/>
                        <a14:foregroundMark x1="3579" y1="69003" x2="3579" y2="69003"/>
                        <a14:foregroundMark x1="3976" y1="66577" x2="3976" y2="66577"/>
                        <a14:foregroundMark x1="4076" y1="63612" x2="4076" y2="63612"/>
                        <a14:foregroundMark x1="4076" y1="61186" x2="3877" y2="66038"/>
                        <a14:foregroundMark x1="3877" y1="68194" x2="3877" y2="66038"/>
                        <a14:foregroundMark x1="3882" y1="68194" x2="3777" y2="65768"/>
                        <a14:foregroundMark x1="3976" y1="70350" x2="3917" y2="69003"/>
                        <a14:foregroundMark x1="3678" y1="66577" x2="3678" y2="66577"/>
                        <a14:foregroundMark x1="3380" y1="67385" x2="3380" y2="67385"/>
                        <a14:foregroundMark x1="3877" y1="69003" x2="3877" y2="69003"/>
                        <a14:foregroundMark x1="3877" y1="66038" x2="3877" y2="66038"/>
                        <a14:foregroundMark x1="3579" y1="67116" x2="3579" y2="67116"/>
                        <a14:foregroundMark x1="3777" y1="60647" x2="3777" y2="60647"/>
                        <a14:foregroundMark x1="4175" y1="60108" x2="4175" y2="60108"/>
                        <a14:foregroundMark x1="4175" y1="59569" x2="4175" y2="59569"/>
                        <a14:foregroundMark x1="4076" y1="60108" x2="3579" y2="62803"/>
                        <a14:foregroundMark x1="3777" y1="63073" x2="4274" y2="60108"/>
                        <a14:foregroundMark x1="4175" y1="59569" x2="4374" y2="61456"/>
                        <a14:foregroundMark x1="4573" y1="66846" x2="3877" y2="64690"/>
                        <a14:foregroundMark x1="4175" y1="67925" x2="4175" y2="67925"/>
                        <a14:foregroundMark x1="3877" y1="67925" x2="3877" y2="67925"/>
                        <a14:foregroundMark x1="3777" y1="67925" x2="3777" y2="67925"/>
                        <a14:foregroundMark x1="3579" y1="67925" x2="3579" y2="67925"/>
                        <a14:foregroundMark x1="3479" y1="66577" x2="3479" y2="66577"/>
                        <a14:foregroundMark x1="3479" y1="66577" x2="3479" y2="66577"/>
                        <a14:foregroundMark x1="3678" y1="69272" x2="3678" y2="69272"/>
                        <a14:foregroundMark x1="3231" y1="68194" x2="3579" y2="66307"/>
                        <a14:foregroundMark x1="3877" y1="69811" x2="3777" y2="69272"/>
                        <a14:foregroundMark x1="3603" y1="69003" x2="3479" y2="70350"/>
                        <a14:foregroundMark x1="3976" y1="64960" x2="3678" y2="68194"/>
                        <a14:foregroundMark x1="3777" y1="70889" x2="3777" y2="70889"/>
                        <a14:foregroundMark x1="3777" y1="70081" x2="3777" y2="70081"/>
                        <a14:foregroundMark x1="3678" y1="70620" x2="3678" y2="70620"/>
                        <a14:foregroundMark x1="3678" y1="71429" x2="3678" y2="71429"/>
                        <a14:foregroundMark x1="3579" y1="71698" x2="3579" y2="71698"/>
                        <a14:foregroundMark x1="3479" y1="70350" x2="3479" y2="70350"/>
                        <a14:foregroundMark x1="3479" y1="70350" x2="3479" y2="70889"/>
                        <a14:foregroundMark x1="3579" y1="71159" x2="3579" y2="71159"/>
                        <a14:backgroundMark x1="3398" y1="59569" x2="4076" y2="53369"/>
                        <a14:backgroundMark x1="4771" y1="44205" x2="3202" y2="59009"/>
                        <a14:backgroundMark x1="3444" y1="59569" x2="5169" y2="46900"/>
                        <a14:backgroundMark x1="2908" y1="70350" x2="2881" y2="69953"/>
                        <a14:backgroundMark x1="3678" y1="81671" x2="2982" y2="71429"/>
                        <a14:backgroundMark x1="2882" y1="70632" x2="2860" y2="69939"/>
                        <a14:backgroundMark x1="3181" y1="80054" x2="2907" y2="71429"/>
                        <a14:backgroundMark x1="2719" y1="72052" x2="2286" y2="80863"/>
                        <a14:backgroundMark x1="2777" y1="70889" x2="2738" y2="71679"/>
                        <a14:backgroundMark x1="2824" y1="69916" x2="2803" y2="70350"/>
                        <a14:backgroundMark x1="3201" y1="71429" x2="3181" y2="72237"/>
                        <a14:backgroundMark x1="3545" y1="71429" x2="3280" y2="78706"/>
                        <a14:backgroundMark x1="74851" y1="93261" x2="77038" y2="89488"/>
                        <a14:backgroundMark x1="75772" y1="89488" x2="77634" y2="90296"/>
                        <a14:backgroundMark x1="75434" y1="91081" x2="77932" y2="89218"/>
                        <a14:backgroundMark x1="73956" y1="92183" x2="74153" y2="92036"/>
                        <a14:backgroundMark x1="77038" y1="92183" x2="75446" y2="91021"/>
                        <a14:backgroundMark x1="95427" y1="65499" x2="95527" y2="69272"/>
                        <a14:backgroundMark x1="3280" y1="71159" x2="3280" y2="71159"/>
                        <a14:backgroundMark x1="2982" y1="68194" x2="2982" y2="69003"/>
                        <a14:backgroundMark x1="3479" y1="73046" x2="2584" y2="668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982" y="1168578"/>
            <a:ext cx="3433990" cy="126641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5D85ECF-7CE7-8EA1-278E-07A341F310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867" y="3304824"/>
            <a:ext cx="3258219" cy="31397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207E63-FE6E-F599-DE3A-1B4CF3782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4299" y="764254"/>
            <a:ext cx="1976922" cy="213958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95958A-072A-8532-9219-2C3977D708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2973" y="3531102"/>
            <a:ext cx="2849533" cy="268718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3EA0D2F-CDFB-5175-C6FB-F04D3B9868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4355" y="1572097"/>
            <a:ext cx="3399754" cy="451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66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7759337" y="1"/>
            <a:ext cx="4026263" cy="673820"/>
          </a:xfrm>
        </p:spPr>
        <p:txBody>
          <a:bodyPr>
            <a:normAutofit/>
          </a:bodyPr>
          <a:lstStyle/>
          <a:p>
            <a:pPr fontAlgn="ctr"/>
            <a:r>
              <a:rPr lang="en-US" sz="1600" b="0" i="0" u="none" strike="noStrike" dirty="0">
                <a:effectLst/>
                <a:latin typeface="Tahoma" panose="020B0604030504040204" pitchFamily="34" charset="0"/>
              </a:rPr>
              <a:t>Product application in Project environment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2D620E-B750-83FB-6C3A-E01721351F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67"/>
          <a:stretch/>
        </p:blipFill>
        <p:spPr>
          <a:xfrm>
            <a:off x="69669" y="815542"/>
            <a:ext cx="3123403" cy="2839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E974CC-7107-8C7A-D7CD-38F9BD8271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30"/>
          <a:stretch/>
        </p:blipFill>
        <p:spPr>
          <a:xfrm>
            <a:off x="69669" y="3793492"/>
            <a:ext cx="3123403" cy="29774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ED4BDB-E95A-B62E-57D4-ADD300318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7617" y="1334563"/>
            <a:ext cx="4095582" cy="49146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FF9D7A-D9E6-8052-7BB9-E311D874C8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407"/>
          <a:stretch/>
        </p:blipFill>
        <p:spPr>
          <a:xfrm>
            <a:off x="8001653" y="1061525"/>
            <a:ext cx="4026262" cy="51877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7EC78EA-6B71-0A8E-45EB-ABAFB7836AE1}"/>
              </a:ext>
            </a:extLst>
          </p:cNvPr>
          <p:cNvSpPr txBox="1"/>
          <p:nvPr/>
        </p:nvSpPr>
        <p:spPr>
          <a:xfrm>
            <a:off x="575264" y="3117953"/>
            <a:ext cx="2054265" cy="3077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HPG14-Direct-to-Surface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1075FC-0021-292F-4378-3941A4FF8489}"/>
              </a:ext>
            </a:extLst>
          </p:cNvPr>
          <p:cNvSpPr txBox="1"/>
          <p:nvPr/>
        </p:nvSpPr>
        <p:spPr>
          <a:xfrm>
            <a:off x="380348" y="6095372"/>
            <a:ext cx="2249181" cy="3077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HPG14-Quick Mount System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D0F36D-CD51-826F-87A9-E41B751050E3}"/>
              </a:ext>
            </a:extLst>
          </p:cNvPr>
          <p:cNvSpPr txBox="1"/>
          <p:nvPr/>
        </p:nvSpPr>
        <p:spPr>
          <a:xfrm>
            <a:off x="8760116" y="5322789"/>
            <a:ext cx="2054265" cy="3077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HPG14-Pendent Mount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C53DD7-D4FF-E32B-1262-30F5EC51DA45}"/>
              </a:ext>
            </a:extLst>
          </p:cNvPr>
          <p:cNvSpPr txBox="1"/>
          <p:nvPr/>
        </p:nvSpPr>
        <p:spPr>
          <a:xfrm>
            <a:off x="4929530" y="5328059"/>
            <a:ext cx="2054265" cy="30777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HPG14-Trunnion Kit</a:t>
            </a:r>
          </a:p>
        </p:txBody>
      </p:sp>
    </p:spTree>
    <p:extLst>
      <p:ext uri="{BB962C8B-B14F-4D97-AF65-F5344CB8AC3E}">
        <p14:creationId xmlns:p14="http://schemas.microsoft.com/office/powerpoint/2010/main" val="81228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7759337" y="1"/>
            <a:ext cx="4026263" cy="673820"/>
          </a:xfrm>
        </p:spPr>
        <p:txBody>
          <a:bodyPr>
            <a:normAutofit/>
          </a:bodyPr>
          <a:lstStyle/>
          <a:p>
            <a:pPr fontAlgn="ctr"/>
            <a:r>
              <a:rPr lang="en-US" sz="1600" b="0" i="0" u="none" strike="noStrike" dirty="0">
                <a:effectLst/>
                <a:latin typeface="Tahoma" panose="020B0604030504040204" pitchFamily="34" charset="0"/>
              </a:rPr>
              <a:t>Product application in Project environment</a:t>
            </a:r>
            <a:endParaRPr lang="en-IN" sz="1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612F2E-0C9C-2FED-C788-F86A654F6F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56"/>
          <a:stretch/>
        </p:blipFill>
        <p:spPr>
          <a:xfrm>
            <a:off x="103647" y="4049490"/>
            <a:ext cx="3481757" cy="27344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2D8D64-AE39-CE3A-0BB6-B31479A616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8" t="9399" b="9078"/>
          <a:stretch/>
        </p:blipFill>
        <p:spPr>
          <a:xfrm>
            <a:off x="278042" y="748937"/>
            <a:ext cx="3138188" cy="16372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570CD0-27EB-7DF5-54A0-485FBA84E1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470" b="4592"/>
          <a:stretch/>
        </p:blipFill>
        <p:spPr>
          <a:xfrm>
            <a:off x="103647" y="2516782"/>
            <a:ext cx="3486977" cy="15588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C4C6D3-F70A-CABE-73E2-B2A82F896A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0781" y="1872343"/>
            <a:ext cx="3133010" cy="4757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6B1137-EC7C-24EF-A564-DBD91A812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9664" y="829371"/>
            <a:ext cx="2384294" cy="39437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D7B79C-8E25-229B-B1AE-D0E660BCEA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0477" y="1320466"/>
            <a:ext cx="2393492" cy="33212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1947A02-0A60-6FDC-8FD5-561ABB75FEC6}"/>
              </a:ext>
            </a:extLst>
          </p:cNvPr>
          <p:cNvSpPr txBox="1"/>
          <p:nvPr/>
        </p:nvSpPr>
        <p:spPr>
          <a:xfrm>
            <a:off x="1003470" y="2209005"/>
            <a:ext cx="2054265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HPG14-Direct-to-Surface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90EDAF-E0DD-0469-69CE-3119F0E686A0}"/>
              </a:ext>
            </a:extLst>
          </p:cNvPr>
          <p:cNvSpPr txBox="1"/>
          <p:nvPr/>
        </p:nvSpPr>
        <p:spPr>
          <a:xfrm>
            <a:off x="1094910" y="3837518"/>
            <a:ext cx="2249181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HPG14-Quick Mount System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0E5FF2-D787-FBDA-67B0-B1CCFFF2997F}"/>
              </a:ext>
            </a:extLst>
          </p:cNvPr>
          <p:cNvSpPr txBox="1"/>
          <p:nvPr/>
        </p:nvSpPr>
        <p:spPr>
          <a:xfrm>
            <a:off x="1192367" y="6489273"/>
            <a:ext cx="2054265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HPG14-Pendent Mount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539D31-2EAF-66AE-73FA-A5983CF6B2CC}"/>
              </a:ext>
            </a:extLst>
          </p:cNvPr>
          <p:cNvSpPr txBox="1"/>
          <p:nvPr/>
        </p:nvSpPr>
        <p:spPr>
          <a:xfrm>
            <a:off x="5068867" y="6475539"/>
            <a:ext cx="2054265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HPG14-Trunnion Kit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D63AD6-57ED-1FB0-FE67-30990918A87A}"/>
              </a:ext>
            </a:extLst>
          </p:cNvPr>
          <p:cNvSpPr txBox="1"/>
          <p:nvPr/>
        </p:nvSpPr>
        <p:spPr>
          <a:xfrm>
            <a:off x="8412480" y="4928641"/>
            <a:ext cx="203780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1400" dirty="0"/>
              <a:t>HPG14-Trunnion Kit </a:t>
            </a:r>
          </a:p>
          <a:p>
            <a:pPr algn="ctr"/>
            <a:r>
              <a:rPr lang="en-IN" sz="1400" dirty="0"/>
              <a:t>Adjustable Support</a:t>
            </a:r>
          </a:p>
        </p:txBody>
      </p:sp>
    </p:spTree>
    <p:extLst>
      <p:ext uri="{BB962C8B-B14F-4D97-AF65-F5344CB8AC3E}">
        <p14:creationId xmlns:p14="http://schemas.microsoft.com/office/powerpoint/2010/main" val="1610748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3125</TotalTime>
  <Words>146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Tahoma</vt:lpstr>
      <vt:lpstr>Office Theme</vt:lpstr>
      <vt:lpstr>Lighting-Surface-Kennal_HPG14_Direct-to-surface.rfa</vt:lpstr>
      <vt:lpstr>Lighting-Surface-Kennal_HPG14_PendentMount.rfa</vt:lpstr>
      <vt:lpstr>Lighting-Surface-Kennal_HPG14_QuickMountSystem.rfa</vt:lpstr>
      <vt:lpstr>Lighting-Surface-Kennal_HPG14_TrunnionKit.rfa</vt:lpstr>
      <vt:lpstr>Product application in Project environment</vt:lpstr>
      <vt:lpstr>Product application in Project environment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BIM FILE NAME</dc:title>
  <dc:creator>Sankar S</dc:creator>
  <cp:lastModifiedBy>Ponjeyen .</cp:lastModifiedBy>
  <cp:revision>29</cp:revision>
  <dcterms:created xsi:type="dcterms:W3CDTF">2022-08-25T12:48:31Z</dcterms:created>
  <dcterms:modified xsi:type="dcterms:W3CDTF">2023-03-21T09:54:42Z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bb46c77-3b58-4101-b463-cd3b3d516e4a_Enabled">
    <vt:lpwstr>true</vt:lpwstr>
  </property>
  <property fmtid="{D5CDD505-2E9C-101B-9397-08002B2CF9AE}" pid="3" name="MSIP_Label_3bb46c77-3b58-4101-b463-cd3b3d516e4a_SetDate">
    <vt:lpwstr>2022-08-25T12:51:43Z</vt:lpwstr>
  </property>
  <property fmtid="{D5CDD505-2E9C-101B-9397-08002B2CF9AE}" pid="4" name="MSIP_Label_3bb46c77-3b58-4101-b463-cd3b3d516e4a_Method">
    <vt:lpwstr>Privileged</vt:lpwstr>
  </property>
  <property fmtid="{D5CDD505-2E9C-101B-9397-08002B2CF9AE}" pid="5" name="MSIP_Label_3bb46c77-3b58-4101-b463-cd3b3d516e4a_Name">
    <vt:lpwstr>Non-Business</vt:lpwstr>
  </property>
  <property fmtid="{D5CDD505-2E9C-101B-9397-08002B2CF9AE}" pid="6" name="MSIP_Label_3bb46c77-3b58-4101-b463-cd3b3d516e4a_SiteId">
    <vt:lpwstr>311b3378-8e8a-4b5e-a33f-e80a3d8ba60a</vt:lpwstr>
  </property>
  <property fmtid="{D5CDD505-2E9C-101B-9397-08002B2CF9AE}" pid="7" name="MSIP_Label_3bb46c77-3b58-4101-b463-cd3b3d516e4a_ActionId">
    <vt:lpwstr>fd2c6546-489c-488d-9249-0000dd881d5c</vt:lpwstr>
  </property>
  <property fmtid="{D5CDD505-2E9C-101B-9397-08002B2CF9AE}" pid="8" name="MSIP_Label_3bb46c77-3b58-4101-b463-cd3b3d516e4a_ContentBits">
    <vt:lpwstr>0</vt:lpwstr>
  </property>
</Properties>
</file>